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0058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hsung Kwon" initials="OK" lastIdx="1" clrIdx="0">
    <p:extLst>
      <p:ext uri="{19B8F6BF-5375-455C-9EA6-DF929625EA0E}">
        <p15:presenceInfo xmlns:p15="http://schemas.microsoft.com/office/powerpoint/2012/main" userId="3dfaf4c722b423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8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646133"/>
            <a:ext cx="8549640" cy="3501813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5282989"/>
            <a:ext cx="7543800" cy="2428451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2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68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535517"/>
            <a:ext cx="2168843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535517"/>
            <a:ext cx="6380798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9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2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2507618"/>
            <a:ext cx="8675370" cy="4184014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6731215"/>
            <a:ext cx="8675370" cy="2200274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7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677584"/>
            <a:ext cx="427482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677584"/>
            <a:ext cx="427482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6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35519"/>
            <a:ext cx="867537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2465706"/>
            <a:ext cx="4255174" cy="120840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3674110"/>
            <a:ext cx="4255174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2465706"/>
            <a:ext cx="4276130" cy="1208404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3674110"/>
            <a:ext cx="4276130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8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68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670560"/>
            <a:ext cx="3244096" cy="23469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448226"/>
            <a:ext cx="5092065" cy="7147983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3017520"/>
            <a:ext cx="3244096" cy="5590329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80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670560"/>
            <a:ext cx="3244096" cy="23469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448226"/>
            <a:ext cx="5092065" cy="7147983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3017520"/>
            <a:ext cx="3244096" cy="5590329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5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535519"/>
            <a:ext cx="867537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677584"/>
            <a:ext cx="867537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9322649"/>
            <a:ext cx="226314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BE267-FA54-4573-84B4-D87E08EF3FB8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9322649"/>
            <a:ext cx="339471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9322649"/>
            <a:ext cx="226314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3E1C6-5848-43AA-9452-70D770A2B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6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91F0563-91BA-00DB-A1B9-D77633142B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00" end="20770.9523"/>
                </p14:media>
              </p:ext>
            </p:extLst>
          </p:nvPr>
        </p:nvPicPr>
        <p:blipFill>
          <a:blip r:embed="rId4"/>
          <a:srcRect l="603" r="26221"/>
          <a:stretch/>
        </p:blipFill>
        <p:spPr>
          <a:xfrm>
            <a:off x="-5831" y="0"/>
            <a:ext cx="10064231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88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70"/>
    </mc:Choice>
    <mc:Fallback>
      <p:transition spd="slow" advTm="42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4A248C-C5B8-67E4-D86B-D294CD8ED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029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2B7DC89-E90F-9B1A-8F78-D2910FFFF9B2}"/>
              </a:ext>
            </a:extLst>
          </p:cNvPr>
          <p:cNvGrpSpPr/>
          <p:nvPr/>
        </p:nvGrpSpPr>
        <p:grpSpPr>
          <a:xfrm>
            <a:off x="-2157046" y="5029195"/>
            <a:ext cx="14372492" cy="5029205"/>
            <a:chOff x="-3212123" y="5029195"/>
            <a:chExt cx="14372492" cy="50292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BBFE6E-F04E-EEEF-C1D4-45BCE44921BF}"/>
                </a:ext>
              </a:extLst>
            </p:cNvPr>
            <p:cNvSpPr/>
            <p:nvPr/>
          </p:nvSpPr>
          <p:spPr>
            <a:xfrm>
              <a:off x="-3212123" y="5029199"/>
              <a:ext cx="14372492" cy="502919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4360B3-33F9-92A5-4CA5-A34F24022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7500"/>
                      </a14:imgEffect>
                      <a14:imgEffect>
                        <a14:saturation sat="1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43425" y="5486396"/>
              <a:ext cx="3086844" cy="411480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5C3DCD-BCFA-7037-23BB-44A24A5D4CA0}"/>
                </a:ext>
              </a:extLst>
            </p:cNvPr>
            <p:cNvSpPr/>
            <p:nvPr/>
          </p:nvSpPr>
          <p:spPr>
            <a:xfrm rot="5400000">
              <a:off x="-2057401" y="6000376"/>
              <a:ext cx="4114802" cy="3086846"/>
            </a:xfrm>
            <a:prstGeom prst="rect">
              <a:avLst/>
            </a:prstGeom>
            <a:gradFill flip="none" rotWithShape="1">
              <a:gsLst>
                <a:gs pos="70000">
                  <a:schemeClr val="bg1">
                    <a:alpha val="0"/>
                  </a:schemeClr>
                </a:gs>
                <a:gs pos="0">
                  <a:schemeClr val="bg1">
                    <a:alpha val="0"/>
                  </a:schemeClr>
                </a:gs>
                <a:gs pos="100000">
                  <a:schemeClr val="dk1">
                    <a:lumMod val="97000"/>
                    <a:lumOff val="3000"/>
                  </a:schemeClr>
                </a:gs>
                <a:gs pos="100000">
                  <a:schemeClr val="tx1"/>
                </a:gs>
              </a:gsLst>
              <a:path path="rect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F68C4A8-801A-E957-B93A-FD589928F168}"/>
                </a:ext>
              </a:extLst>
            </p:cNvPr>
            <p:cNvSpPr/>
            <p:nvPr/>
          </p:nvSpPr>
          <p:spPr>
            <a:xfrm>
              <a:off x="-1543419" y="5029195"/>
              <a:ext cx="3086844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1514A9-79BB-0882-08DA-0F63AFD97325}"/>
                </a:ext>
              </a:extLst>
            </p:cNvPr>
            <p:cNvSpPr/>
            <p:nvPr/>
          </p:nvSpPr>
          <p:spPr>
            <a:xfrm>
              <a:off x="-1543419" y="9601200"/>
              <a:ext cx="3086844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EA8610B6-9887-380B-BD01-F305E20AD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57046" y="648"/>
            <a:ext cx="14372492" cy="50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74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3403</TotalTime>
  <Words>0</Words>
  <Application>Microsoft Office PowerPoint</Application>
  <PresentationFormat>Custom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Ohsung Kwon</dc:creator>
  <cp:lastModifiedBy>Ohsung Kwon</cp:lastModifiedBy>
  <cp:revision>1</cp:revision>
  <dcterms:created xsi:type="dcterms:W3CDTF">2025-08-11T04:05:25Z</dcterms:created>
  <dcterms:modified xsi:type="dcterms:W3CDTF">2025-08-13T12:49:06Z</dcterms:modified>
</cp:coreProperties>
</file>